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9"/>
  </p:notesMasterIdLst>
  <p:handoutMasterIdLst>
    <p:handoutMasterId r:id="rId10"/>
  </p:handoutMasterIdLst>
  <p:sldIdLst>
    <p:sldId id="294" r:id="rId2"/>
    <p:sldId id="450" r:id="rId3"/>
    <p:sldId id="451" r:id="rId4"/>
    <p:sldId id="452" r:id="rId5"/>
    <p:sldId id="470" r:id="rId6"/>
    <p:sldId id="469" r:id="rId7"/>
    <p:sldId id="434" r:id="rId8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5pPr>
    <a:lvl6pPr marL="22860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6pPr>
    <a:lvl7pPr marL="27432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7pPr>
    <a:lvl8pPr marL="32004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8pPr>
    <a:lvl9pPr marL="36576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hiddenSlides="1" frameSlides="1"/>
  <p:clrMru>
    <a:srgbClr val="B4B4B4"/>
    <a:srgbClr val="808080"/>
    <a:srgbClr val="817066"/>
    <a:srgbClr val="8A7572"/>
    <a:srgbClr val="B4B3B8"/>
    <a:srgbClr val="C4C4C4"/>
    <a:srgbClr val="4B4149"/>
    <a:srgbClr val="5B5A57"/>
    <a:srgbClr val="5C5447"/>
    <a:srgbClr val="B6AFA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29" autoAdjust="0"/>
    <p:restoredTop sz="88929" autoAdjust="0"/>
  </p:normalViewPr>
  <p:slideViewPr>
    <p:cSldViewPr snapToObjects="1">
      <p:cViewPr varScale="1">
        <p:scale>
          <a:sx n="71" d="100"/>
          <a:sy n="71" d="100"/>
        </p:scale>
        <p:origin x="-61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>
                <a:latin typeface="Arial" charset="0"/>
              </a:defRPr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endParaRPr lang="en-US" altLang="ko-KR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64023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latin typeface="Arial" charset="0"/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465888" y="9723438"/>
            <a:ext cx="63341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fld id="{A57C7D74-1AA1-4CD7-9B75-F3B07F403780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 b="0"/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840913"/>
            <a:ext cx="5867400" cy="3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80088" y="9721850"/>
            <a:ext cx="13176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fld id="{C37CCB5E-D3DB-4C6A-B1F8-998E478A7F54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233363" indent="9525" algn="l" rtl="0" eaLnBrk="0" fontAlgn="base" latinLnBrk="1" hangingPunct="0">
      <a:spcBef>
        <a:spcPct val="30000"/>
      </a:spcBef>
      <a:spcAft>
        <a:spcPct val="0"/>
      </a:spcAft>
      <a:buChar char="•"/>
      <a:defRPr kumimoji="1" sz="10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457200" indent="-952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681038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90487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MGB 2003</a:t>
            </a: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© 2003 Microsoft Corporation. All rights reserved.</a:t>
            </a:r>
          </a:p>
          <a:p>
            <a:r>
              <a:rPr lang="en-US" altLang="ko-KR" smtClean="0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CB5E-D3DB-4C6A-B1F8-998E478A7F54}" type="slidenum">
              <a:rPr lang="ko-KR" altLang="en-US" smtClean="0"/>
              <a:pPr/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CCF295-79BB-46BA-A36B-8FB20B8C1A2A}" type="datetimeFigureOut">
              <a:rPr lang="ko-KR" altLang="en-US"/>
              <a:pPr>
                <a:defRPr/>
              </a:pPr>
              <a:t>2009-09-14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8A438F-A286-46B8-A62C-F91B408141A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F310C1-F02A-448B-BFF4-76EB2CE671AA}" type="datetimeFigureOut">
              <a:rPr lang="ko-KR" altLang="en-US"/>
              <a:pPr>
                <a:defRPr/>
              </a:pPr>
              <a:t>2009-09-14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39F7-C03F-42C0-9C27-BF227DD1E0A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A1C9-5BD4-44EF-9790-4B9A7E11B41A}" type="datetimeFigureOut">
              <a:rPr lang="ko-KR" altLang="en-US"/>
              <a:pPr>
                <a:defRPr/>
              </a:pPr>
              <a:t>2009-09-14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2E700B-151A-4A67-AC07-E3CD5CCF970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EDEA6-0494-4A4A-876F-166ABCCD936C}" type="datetimeFigureOut">
              <a:rPr lang="ko-KR" altLang="en-US"/>
              <a:pPr>
                <a:defRPr/>
              </a:pPr>
              <a:t>2009-09-14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AED9A-D96C-4065-B0D8-1475C9DD810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5DD2C-C3A1-4474-B424-72F0C61DF4DA}" type="datetimeFigureOut">
              <a:rPr lang="ko-KR" altLang="en-US"/>
              <a:pPr>
                <a:defRPr/>
              </a:pPr>
              <a:t>2009-09-14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05D884-5BD4-43F2-8506-A4ED18F12AC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20DCB-7F55-4B75-B31D-1DB1F1EF1AAD}" type="datetimeFigureOut">
              <a:rPr lang="ko-KR" altLang="en-US"/>
              <a:pPr>
                <a:defRPr/>
              </a:pPr>
              <a:t>2009-09-14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1AC65-226A-4F2E-A8C2-327F9A4B81F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810D7-6983-49C4-A652-A8C9E3E0A3C4}" type="datetimeFigureOut">
              <a:rPr lang="ko-KR" altLang="en-US"/>
              <a:pPr>
                <a:defRPr/>
              </a:pPr>
              <a:t>2009-09-14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C142FC-E91A-456B-89D8-0144A9E29E3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DA247F-8D7D-472C-9E03-1C492A6A434E}" type="datetimeFigureOut">
              <a:rPr lang="ko-KR" altLang="en-US"/>
              <a:pPr>
                <a:defRPr/>
              </a:pPr>
              <a:t>2009-09-14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D4FEF-DF80-49CD-965D-7CB50CBEAAC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AAEF8D-9E06-45FA-87ED-21371DD67D22}" type="datetimeFigureOut">
              <a:rPr lang="ko-KR" altLang="en-US"/>
              <a:pPr>
                <a:defRPr/>
              </a:pPr>
              <a:t>2009-09-14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F264E-D15F-45B0-9D7B-CC13DE8893B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FAF2D-6C88-4D5A-B0DF-6E3F01510A3C}" type="datetimeFigureOut">
              <a:rPr lang="ko-KR" altLang="en-US"/>
              <a:pPr>
                <a:defRPr/>
              </a:pPr>
              <a:t>2009-09-14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805EDA-8CA6-40D5-86B7-95EACBE9DD9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F164AE-7B5B-4D3B-AC75-2E07FDC90B10}" type="datetimeFigureOut">
              <a:rPr lang="ko-KR" altLang="en-US"/>
              <a:pPr>
                <a:defRPr/>
              </a:pPr>
              <a:t>2009-09-14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B64ECC-F178-41BE-A90C-E2CABD96ED9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36434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86F85918-65A7-4A08-B627-1553D7731166}" type="datetimeFigureOut">
              <a:rPr lang="ko-KR" altLang="en-US"/>
              <a:pPr>
                <a:defRPr/>
              </a:pPr>
              <a:t>2009-09-14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379EB6E1-F498-4E28-9A9E-4BD563CDDC8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n-ea"/>
          <a:ea typeface="+mn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bg1"/>
          </a:solidFill>
          <a:latin typeface="+mn-ea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bg1"/>
          </a:solidFill>
          <a:latin typeface="+mn-ea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+mn-ea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bg1"/>
          </a:solidFill>
          <a:latin typeface="+mn-ea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bg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1089024"/>
            <a:ext cx="7772400" cy="2054223"/>
          </a:xfrm>
        </p:spPr>
        <p:txBody>
          <a:bodyPr/>
          <a:lstStyle/>
          <a:p>
            <a:pPr eaLnBrk="1" hangingPunct="1"/>
            <a:r>
              <a:rPr lang="ko-KR" altLang="en-US" sz="6600" dirty="0" err="1" smtClean="0">
                <a:latin typeface="맑은 고딕" pitchFamily="50" charset="-127"/>
                <a:ea typeface="맑은 고딕" pitchFamily="50" charset="-127"/>
              </a:rPr>
              <a:t>소울</a:t>
            </a:r>
            <a:r>
              <a:rPr lang="ko-KR" altLang="en-US" sz="6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6600" dirty="0" err="1" smtClean="0">
                <a:latin typeface="맑은 고딕" pitchFamily="50" charset="-127"/>
                <a:ea typeface="맑은 고딕" pitchFamily="50" charset="-127"/>
              </a:rPr>
              <a:t>헌트</a:t>
            </a:r>
            <a:r>
              <a:rPr lang="en-US" altLang="ko-KR" sz="66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66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6600" dirty="0" smtClean="0">
                <a:latin typeface="맑은 고딕" pitchFamily="50" charset="-127"/>
                <a:ea typeface="맑은 고딕" pitchFamily="50" charset="-127"/>
              </a:rPr>
              <a:t>2009/09/14</a:t>
            </a:r>
            <a:endParaRPr lang="ko-KR" altLang="en-US" sz="6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4446588"/>
            <a:ext cx="7861300" cy="1697056"/>
          </a:xfrm>
        </p:spPr>
        <p:txBody>
          <a:bodyPr/>
          <a:lstStyle/>
          <a:p>
            <a:pPr algn="r" eaLnBrk="1" hangingPunct="1">
              <a:defRPr/>
            </a:pPr>
            <a:r>
              <a:rPr lang="en-US" altLang="ko-KR" dirty="0" smtClean="0">
                <a:latin typeface="+mn-lt"/>
                <a:ea typeface="굴림" charset="-127"/>
              </a:rPr>
              <a:t>MAIET </a:t>
            </a:r>
            <a:r>
              <a:rPr lang="en-US" altLang="ko-KR" dirty="0" smtClean="0">
                <a:latin typeface="+mn-lt"/>
                <a:ea typeface="굴림" charset="-127"/>
              </a:rPr>
              <a:t>Entertainment</a:t>
            </a:r>
          </a:p>
          <a:p>
            <a:pPr algn="r" eaLnBrk="1" hangingPunct="1">
              <a:defRPr/>
            </a:pPr>
            <a:r>
              <a:rPr lang="ko-KR" altLang="en-US" dirty="0" smtClean="0">
                <a:latin typeface="+mn-lt"/>
                <a:ea typeface="굴림" charset="-127"/>
              </a:rPr>
              <a:t>남기</a:t>
            </a:r>
            <a:r>
              <a:rPr lang="ko-KR" altLang="en-US" dirty="0" smtClean="0">
                <a:latin typeface="+mn-lt"/>
                <a:ea typeface="굴림" charset="-127"/>
              </a:rPr>
              <a:t>룡</a:t>
            </a:r>
            <a:endParaRPr lang="ko-KR" altLang="ko-KR" dirty="0" smtClean="0">
              <a:latin typeface="+mn-lt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리필 </a:t>
            </a:r>
            <a:r>
              <a:rPr lang="ko-KR" altLang="en-US" dirty="0" err="1" smtClean="0"/>
              <a:t>포션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480131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750" y="1487488"/>
            <a:ext cx="8135654" cy="5084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어새신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은신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480131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357298"/>
            <a:ext cx="8801122" cy="550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Post Effect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32" y="1285884"/>
            <a:ext cx="8915424" cy="5572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컷</a:t>
            </a:r>
            <a:r>
              <a:rPr lang="ko-KR" altLang="en-US" dirty="0" err="1" smtClean="0"/>
              <a:t>씬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357298"/>
            <a:ext cx="8801122" cy="550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2031325"/>
          </a:xfrm>
        </p:spPr>
        <p:txBody>
          <a:bodyPr/>
          <a:lstStyle/>
          <a:p>
            <a:r>
              <a:rPr lang="ko-KR" altLang="en-US" dirty="0" err="1" smtClean="0"/>
              <a:t>패킷</a:t>
            </a:r>
            <a:r>
              <a:rPr lang="ko-KR" altLang="en-US" dirty="0" smtClean="0"/>
              <a:t> 최적화</a:t>
            </a:r>
            <a:endParaRPr lang="en-US" altLang="ko-KR" dirty="0" smtClean="0"/>
          </a:p>
          <a:p>
            <a:r>
              <a:rPr lang="ko-KR" altLang="en-US" dirty="0" smtClean="0"/>
              <a:t>분산 서버에 대응한 동적 필드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파티 동기화</a:t>
            </a:r>
            <a:endParaRPr lang="en-US" altLang="ko-KR" dirty="0" smtClean="0"/>
          </a:p>
          <a:p>
            <a:r>
              <a:rPr lang="ko-KR" altLang="en-US" dirty="0" smtClean="0"/>
              <a:t>카메라 </a:t>
            </a:r>
            <a:r>
              <a:rPr lang="ko-KR" altLang="en-US" dirty="0" err="1" smtClean="0"/>
              <a:t>리팩터링</a:t>
            </a:r>
            <a:endParaRPr lang="en-US" altLang="ko-KR" dirty="0" smtClean="0"/>
          </a:p>
          <a:p>
            <a:r>
              <a:rPr lang="en-US" altLang="ko-KR" smtClean="0"/>
              <a:t>UI </a:t>
            </a:r>
            <a:r>
              <a:rPr lang="ko-KR" altLang="en-US" smtClean="0"/>
              <a:t>제작</a:t>
            </a:r>
            <a:endParaRPr lang="en-US" altLang="ko-KR" dirty="0" smtClean="0"/>
          </a:p>
          <a:p>
            <a:endParaRPr lang="ko-KR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감사합니다</a:t>
            </a:r>
            <a:r>
              <a:rPr lang="en-US" altLang="ko-KR" sz="6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6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11847</TotalTime>
  <Words>63</Words>
  <Application>Microsoft Office PowerPoint</Application>
  <PresentationFormat>화면 슬라이드 쇼(4:3)</PresentationFormat>
  <Paragraphs>17</Paragraphs>
  <Slides>7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테마1</vt:lpstr>
      <vt:lpstr>소울 헌트 2009/09/14</vt:lpstr>
      <vt:lpstr>리필 포션</vt:lpstr>
      <vt:lpstr>어새신 - 은신</vt:lpstr>
      <vt:lpstr>Post Effect</vt:lpstr>
      <vt:lpstr>컷씬</vt:lpstr>
      <vt:lpstr>기타</vt:lpstr>
      <vt:lpstr>감사합니다.</vt:lpstr>
    </vt:vector>
  </TitlesOfParts>
  <Company>인터데브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테스트 자동화</dc:title>
  <dc:subject/>
  <dc:creator>남기룡</dc:creator>
  <dc:description>Template design: aliciad_x000d_
Formatter:_x000d_
Event Date:_x000d_
Event Location:_x000d_
Speech Length:_x000d_
Audience:_x000d_
Key Topics:</dc:description>
  <cp:lastModifiedBy>남 기룡</cp:lastModifiedBy>
  <cp:revision>1809</cp:revision>
  <dcterms:created xsi:type="dcterms:W3CDTF">2004-08-31T00:37:58Z</dcterms:created>
  <dcterms:modified xsi:type="dcterms:W3CDTF">2009-09-14T04:02:40Z</dcterms:modified>
</cp:coreProperties>
</file>